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63" r:id="rId4"/>
    <p:sldId id="266" r:id="rId5"/>
    <p:sldId id="268" r:id="rId6"/>
    <p:sldId id="270" r:id="rId7"/>
    <p:sldId id="272" r:id="rId8"/>
    <p:sldId id="274" r:id="rId9"/>
    <p:sldId id="276" r:id="rId10"/>
    <p:sldId id="278" r:id="rId11"/>
    <p:sldId id="289" r:id="rId12"/>
    <p:sldId id="257" r:id="rId13"/>
    <p:sldId id="258" r:id="rId14"/>
    <p:sldId id="259" r:id="rId15"/>
    <p:sldId id="262" r:id="rId16"/>
    <p:sldId id="283" r:id="rId17"/>
    <p:sldId id="284" r:id="rId18"/>
    <p:sldId id="285" r:id="rId19"/>
    <p:sldId id="282" r:id="rId20"/>
    <p:sldId id="286" r:id="rId21"/>
    <p:sldId id="28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FF33"/>
    <a:srgbClr val="99FF66"/>
    <a:srgbClr val="CCFFCC"/>
    <a:srgbClr val="CCFFFF"/>
    <a:srgbClr val="FF0066"/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4" autoAdjust="0"/>
    <p:restoredTop sz="96610" autoAdjust="0"/>
  </p:normalViewPr>
  <p:slideViewPr>
    <p:cSldViewPr>
      <p:cViewPr varScale="1">
        <p:scale>
          <a:sx n="58" d="100"/>
          <a:sy n="58" d="100"/>
        </p:scale>
        <p:origin x="40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455A33-DED7-4A2B-AE71-E16740372A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567DFD-CD06-4559-A1C6-0DEC9788B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7D1042-7B64-4DCA-87A6-D9673A4F6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BE3AB-C770-4779-ACE4-1938C05ED1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572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A76E79-60D1-46D1-9219-EC55A04FF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E764D9-CC37-4523-9425-EC46E980D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4EA6F-92E6-4D0F-8B49-7D384A3B33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83CE6-8BCC-4945-B3D3-84460DD724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228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787380-74E0-4720-9D0C-706166145A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C26904-330F-476A-9683-53669A80CA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417538-C828-4451-BAE9-57AB14717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03A06-CC59-4B9E-93B1-2C436B476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24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B88C87-B83F-43AB-BA91-AFB7FA502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954545-5704-4CF7-BC2E-D94AA9D5F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3145C4-45C5-49B7-AE26-A153EEE01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AF86A-0F0A-4FBC-B748-66A695BA27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560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4FBC6-04F2-4BB6-A83B-14E39C17E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9C4BC9-84DD-474A-B177-9CF269E84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F027E9-FA2C-4A82-88DE-31B93E36A6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799FD-6648-4159-A6A3-E9B9B58AA2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523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8FCCE3-7BF4-49C0-87C4-E2E86BFAE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0F427-A300-4FCB-B9DF-AD8B5CB0AA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164357-D48F-4DE7-8CF2-45D669061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FD884-B908-4E92-915E-FF28D261C8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61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CF255D-E60E-4977-8769-0AF7A3CCA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1CA40E-0D41-406A-94C8-73CB51F89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CE1590-0591-456C-A260-68340F0B7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345D5-9D1F-48AD-A9B2-EA789CC514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395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461DB3-A1C0-4EF1-91B5-F4B3B14A5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2E95A2-C543-4C15-B88E-0946AED5E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0B3C68-E454-4ADA-85EB-73BAEB7E0E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2B601-7177-48A6-87C5-5DD6A15F4B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032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753C7C-83F1-4E42-A40F-BECD9649D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27E397-28FA-4DD1-BAEC-0001AEB3C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241593-0BA5-4FF5-A268-038863A16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51B5E-1E85-4E53-BB75-0BD441C533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16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49CD00-E267-4DBB-A94F-0CF3959FA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5C1915-9295-4BFA-B687-468EFCE3E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8B300-E9C6-4BE1-99B5-97BDA97B1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3C960-551F-4066-9E61-DEDD3F01C4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778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8123B-88CA-432E-892B-48C8558BF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789AF4-6AD7-4297-9124-AB715A69EC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A7CF9-F671-42DE-AFD8-97CA0A0F4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62419-7993-4D11-A677-27731BFFE6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200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A4A911B-2E40-4048-A924-177EE94E7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13F0B2-EA39-4183-9851-CDE2FBB22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171E7F-F111-4DA6-8E23-D5723A2402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E59EB8-C66B-4717-93E5-81B16FFD28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B64FC3-DCB8-48F2-AAE2-C93F59F0CD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9ECDA0-5406-42B2-A953-21766F1ACB8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>
            <a:extLst>
              <a:ext uri="{FF2B5EF4-FFF2-40B4-BE49-F238E27FC236}">
                <a16:creationId xmlns:a16="http://schemas.microsoft.com/office/drawing/2014/main" id="{A3267CC9-3948-4C29-9EA6-1EE147F25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051" name="Rectangle 10">
            <a:extLst>
              <a:ext uri="{FF2B5EF4-FFF2-40B4-BE49-F238E27FC236}">
                <a16:creationId xmlns:a16="http://schemas.microsoft.com/office/drawing/2014/main" id="{852208D5-CF06-4BA6-B082-501DC9C86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052" name="Picture 7">
            <a:extLst>
              <a:ext uri="{FF2B5EF4-FFF2-40B4-BE49-F238E27FC236}">
                <a16:creationId xmlns:a16="http://schemas.microsoft.com/office/drawing/2014/main" id="{4CD091B9-2FBB-47B1-8810-0BEFE8AA8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4884241D-D5F3-409F-8A2A-4CEAFF45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643313"/>
            <a:ext cx="79914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7200">
                <a:solidFill>
                  <a:srgbClr val="CCFF33"/>
                </a:solidFill>
                <a:latin typeface="Arial Black" panose="020B0A04020102020204" pitchFamily="34" charset="0"/>
              </a:rPr>
              <a:t>Природа</a:t>
            </a:r>
            <a:r>
              <a:rPr lang="ru-RU" altLang="ru-RU" sz="720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7200">
                <a:solidFill>
                  <a:srgbClr val="CCFF33"/>
                </a:solidFill>
                <a:latin typeface="Arial Black" panose="020B0A04020102020204" pitchFamily="34" charset="0"/>
              </a:rPr>
              <a:t>и 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44" name="Group 152">
            <a:extLst>
              <a:ext uri="{FF2B5EF4-FFF2-40B4-BE49-F238E27FC236}">
                <a16:creationId xmlns:a16="http://schemas.microsoft.com/office/drawing/2014/main" id="{B79F9EDA-EF6D-4360-BA63-BB58EFA6F33E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765175"/>
          <a:ext cx="4784725" cy="574833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Г 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У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Л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Г 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И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8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Б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Т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Ь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Л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404" name="Rectangle 146">
            <a:extLst>
              <a:ext uri="{FF2B5EF4-FFF2-40B4-BE49-F238E27FC236}">
                <a16:creationId xmlns:a16="http://schemas.microsoft.com/office/drawing/2014/main" id="{0DF2287A-A2F0-4717-BE05-C7E62A84B33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ru-RU" altLang="ru-RU" sz="2400"/>
              <a:t>8.	Растёт в траве Алёнка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	В красной рубашонке.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	Кто ни пройдёт,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	Всяк поклон отдаёт.	</a:t>
            </a:r>
          </a:p>
        </p:txBody>
      </p:sp>
      <p:pic>
        <p:nvPicPr>
          <p:cNvPr id="33946" name="Picture 154">
            <a:extLst>
              <a:ext uri="{FF2B5EF4-FFF2-40B4-BE49-F238E27FC236}">
                <a16:creationId xmlns:a16="http://schemas.microsoft.com/office/drawing/2014/main" id="{3117BF4B-A659-4887-A9F6-52649D8DC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73463"/>
            <a:ext cx="188595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Group 2">
            <a:extLst>
              <a:ext uri="{FF2B5EF4-FFF2-40B4-BE49-F238E27FC236}">
                <a16:creationId xmlns:a16="http://schemas.microsoft.com/office/drawing/2014/main" id="{683664D0-D6E1-4CE0-947F-AEBE52AE3E5F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765175"/>
          <a:ext cx="4784725" cy="574833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Г 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У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Л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pitchFamily="34" charset="0"/>
                        </a:rPr>
                        <a:t>Э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К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pitchFamily="34" charset="0"/>
                        </a:rPr>
                        <a:t>Л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Г 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И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pitchFamily="34" charset="0"/>
                        </a:rPr>
                        <a:t>Я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Б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Т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Г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Ь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Л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>
            <a:extLst>
              <a:ext uri="{FF2B5EF4-FFF2-40B4-BE49-F238E27FC236}">
                <a16:creationId xmlns:a16="http://schemas.microsoft.com/office/drawing/2014/main" id="{15CCB228-DFAF-4EF1-BE98-EB77BA01FF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2492375"/>
            <a:ext cx="69850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cs typeface="Arial" panose="020B0604020202020204" pitchFamily="34" charset="0"/>
              </a:rPr>
              <a:t>экология-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ED9D5AD8-4C56-435E-89A8-762C11987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149725"/>
            <a:ext cx="87852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/>
              <a:t>наука о том, как жить в мире с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3600" b="1"/>
              <a:t>природой, не нарушая её законов</a:t>
            </a:r>
            <a:r>
              <a:rPr lang="ru-RU" altLang="ru-RU" sz="36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63286A42-FE9D-4A65-9CBC-7E9D41FB9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388" y="3068638"/>
            <a:ext cx="6678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4339" name="Picture 5" descr="040">
            <a:extLst>
              <a:ext uri="{FF2B5EF4-FFF2-40B4-BE49-F238E27FC236}">
                <a16:creationId xmlns:a16="http://schemas.microsoft.com/office/drawing/2014/main" id="{1670569B-875B-474B-BE36-6E7C0F380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2528888"/>
            <a:ext cx="12319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027">
            <a:extLst>
              <a:ext uri="{FF2B5EF4-FFF2-40B4-BE49-F238E27FC236}">
                <a16:creationId xmlns:a16="http://schemas.microsoft.com/office/drawing/2014/main" id="{3A023D5F-54EB-4667-B736-08EF13EF5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011">
            <a:extLst>
              <a:ext uri="{FF2B5EF4-FFF2-40B4-BE49-F238E27FC236}">
                <a16:creationId xmlns:a16="http://schemas.microsoft.com/office/drawing/2014/main" id="{829A50FE-B7A1-48F4-B132-DB5531FA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02">
            <a:extLst>
              <a:ext uri="{FF2B5EF4-FFF2-40B4-BE49-F238E27FC236}">
                <a16:creationId xmlns:a16="http://schemas.microsoft.com/office/drawing/2014/main" id="{5890C010-128C-4808-854C-5C9E6731A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C9990C67-EA56-4680-A86B-072E02962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3249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CFC86B1F-1B3B-4FA2-84A1-38A300FF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3249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B139E71D-433C-4B3B-9C88-0517831C5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171450"/>
            <a:ext cx="9648825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>
            <a:extLst>
              <a:ext uri="{FF2B5EF4-FFF2-40B4-BE49-F238E27FC236}">
                <a16:creationId xmlns:a16="http://schemas.microsoft.com/office/drawing/2014/main" id="{B311CC4F-AD87-43DF-8F83-2D215986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1323975"/>
            <a:ext cx="10369551" cy="972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DF943478-673D-4310-A36C-4246616E075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04813"/>
            <a:ext cx="9144000" cy="1470025"/>
          </a:xfrm>
        </p:spPr>
        <p:txBody>
          <a:bodyPr/>
          <a:lstStyle/>
          <a:p>
            <a:pPr eaLnBrk="1" hangingPunct="1"/>
            <a:br>
              <a:rPr lang="ru-RU" altLang="ru-RU" sz="4000">
                <a:solidFill>
                  <a:srgbClr val="00CC00"/>
                </a:solidFill>
                <a:latin typeface="Arial Black" panose="020B0A04020102020204" pitchFamily="34" charset="0"/>
              </a:rPr>
            </a:br>
            <a:r>
              <a:rPr lang="ru-RU" altLang="ru-RU">
                <a:solidFill>
                  <a:srgbClr val="00CC00"/>
                </a:solidFill>
                <a:latin typeface="Arial Black" panose="020B0A04020102020204" pitchFamily="34" charset="0"/>
              </a:rPr>
              <a:t>Разгадайте кроссворд и</a:t>
            </a:r>
            <a:br>
              <a:rPr lang="ru-RU" altLang="ru-RU" sz="4000">
                <a:solidFill>
                  <a:srgbClr val="00CC00"/>
                </a:solidFill>
                <a:latin typeface="Arial Black" panose="020B0A04020102020204" pitchFamily="34" charset="0"/>
              </a:rPr>
            </a:br>
            <a:r>
              <a:rPr lang="ru-RU" altLang="ru-RU">
                <a:solidFill>
                  <a:srgbClr val="00CC00"/>
                </a:solidFill>
                <a:latin typeface="Arial Black" panose="020B0A04020102020204" pitchFamily="34" charset="0"/>
              </a:rPr>
              <a:t>определите ключевое слово</a:t>
            </a:r>
          </a:p>
        </p:txBody>
      </p:sp>
      <p:sp>
        <p:nvSpPr>
          <p:cNvPr id="58374" name="WordArt 6">
            <a:extLst>
              <a:ext uri="{FF2B5EF4-FFF2-40B4-BE49-F238E27FC236}">
                <a16:creationId xmlns:a16="http://schemas.microsoft.com/office/drawing/2014/main" id="{6C125788-AADA-4FCF-9536-DFD0D492AF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4437063"/>
            <a:ext cx="7129462" cy="1512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5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желаю удачи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72487F53-5280-4496-8407-6BED1B84E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42888"/>
            <a:ext cx="9648825" cy="74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WordArt 8">
            <a:extLst>
              <a:ext uri="{FF2B5EF4-FFF2-40B4-BE49-F238E27FC236}">
                <a16:creationId xmlns:a16="http://schemas.microsoft.com/office/drawing/2014/main" id="{8F4B521F-455D-47F9-940A-801A3E7BF7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825" y="692150"/>
            <a:ext cx="84248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 Природа - наш дом.</a:t>
            </a:r>
          </a:p>
        </p:txBody>
      </p:sp>
      <p:sp>
        <p:nvSpPr>
          <p:cNvPr id="37897" name="WordArt 9">
            <a:extLst>
              <a:ext uri="{FF2B5EF4-FFF2-40B4-BE49-F238E27FC236}">
                <a16:creationId xmlns:a16="http://schemas.microsoft.com/office/drawing/2014/main" id="{52A5D254-1019-465D-909D-73294AE57F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2349500"/>
            <a:ext cx="8424862" cy="287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5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 panose="020B0A04020102020204" pitchFamily="34" charset="0"/>
              </a:rPr>
              <a:t>Бережно обращайся с природой ,</a:t>
            </a:r>
          </a:p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 panose="020B0A04020102020204" pitchFamily="34" charset="0"/>
              </a:rPr>
              <a:t>и тогда она отблагодарит </a:t>
            </a:r>
          </a:p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 panose="020B0A04020102020204" pitchFamily="34" charset="0"/>
              </a:rPr>
              <a:t>чистым воздухом ,</a:t>
            </a:r>
          </a:p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 panose="020B0A04020102020204" pitchFamily="34" charset="0"/>
              </a:rPr>
              <a:t>песнями соловья , </a:t>
            </a:r>
          </a:p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 panose="020B0A04020102020204" pitchFamily="34" charset="0"/>
              </a:rPr>
              <a:t>вкусными ягодами и грибами.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14" name="Group 602">
            <a:extLst>
              <a:ext uri="{FF2B5EF4-FFF2-40B4-BE49-F238E27FC236}">
                <a16:creationId xmlns:a16="http://schemas.microsoft.com/office/drawing/2014/main" id="{7DFE2958-4BE9-4E48-87B5-AA26FF17F833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765175"/>
          <a:ext cx="4824412" cy="5699125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6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1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8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236" name="Rectangle 428">
            <a:extLst>
              <a:ext uri="{FF2B5EF4-FFF2-40B4-BE49-F238E27FC236}">
                <a16:creationId xmlns:a16="http://schemas.microsoft.com/office/drawing/2014/main" id="{420EEA90-5D99-4266-9FD0-4D68F4758A9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ru-RU" altLang="ru-RU" sz="2400"/>
              <a:t>Живёт без тела,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	Говорит без языка,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	Никто его не видит,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	А всякий слышит.</a:t>
            </a:r>
          </a:p>
        </p:txBody>
      </p:sp>
      <p:pic>
        <p:nvPicPr>
          <p:cNvPr id="13936" name="Picture 624">
            <a:extLst>
              <a:ext uri="{FF2B5EF4-FFF2-40B4-BE49-F238E27FC236}">
                <a16:creationId xmlns:a16="http://schemas.microsoft.com/office/drawing/2014/main" id="{D386F459-B0CA-4A85-8A57-B8810AFA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860800"/>
            <a:ext cx="273685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34" name="Group 154">
            <a:extLst>
              <a:ext uri="{FF2B5EF4-FFF2-40B4-BE49-F238E27FC236}">
                <a16:creationId xmlns:a16="http://schemas.microsoft.com/office/drawing/2014/main" id="{8FF65784-E0BF-4939-AA29-B4DA4135BFA7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765175"/>
          <a:ext cx="4824412" cy="5699125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6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pitchFamily="34" charset="0"/>
                        </a:rPr>
                        <a:t>Э</a:t>
                      </a: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8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Х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260" name="Rectangle 146">
            <a:extLst>
              <a:ext uri="{FF2B5EF4-FFF2-40B4-BE49-F238E27FC236}">
                <a16:creationId xmlns:a16="http://schemas.microsoft.com/office/drawing/2014/main" id="{DD339007-EB95-4A2C-AB38-AE791C88C4A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ru-RU" altLang="ru-RU" sz="2400"/>
              <a:t>2.	Течёт ,течёт -не вытечет.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	Бежит,бежит- не выбежит.</a:t>
            </a:r>
          </a:p>
        </p:txBody>
      </p:sp>
      <p:pic>
        <p:nvPicPr>
          <p:cNvPr id="20637" name="Picture 157">
            <a:extLst>
              <a:ext uri="{FF2B5EF4-FFF2-40B4-BE49-F238E27FC236}">
                <a16:creationId xmlns:a16="http://schemas.microsoft.com/office/drawing/2014/main" id="{4860058F-0225-4E1B-BAE0-1DFFE3103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481388"/>
            <a:ext cx="27368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90" name="Group 162">
            <a:extLst>
              <a:ext uri="{FF2B5EF4-FFF2-40B4-BE49-F238E27FC236}">
                <a16:creationId xmlns:a16="http://schemas.microsoft.com/office/drawing/2014/main" id="{9BCE011D-30B8-48FE-A1C8-89573D79E42D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765175"/>
          <a:ext cx="4824412" cy="574833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6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8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284" name="Rectangle 146">
            <a:extLst>
              <a:ext uri="{FF2B5EF4-FFF2-40B4-BE49-F238E27FC236}">
                <a16:creationId xmlns:a16="http://schemas.microsoft.com/office/drawing/2014/main" id="{9F1CDB38-2FC1-4A54-A06D-19EC66C3FE2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533400" indent="-533400" eaLnBrk="1" hangingPunct="1">
              <a:buFontTx/>
              <a:buAutoNum type="arabicPeriod" startAt="3"/>
            </a:pPr>
            <a:r>
              <a:rPr lang="ru-RU" altLang="ru-RU" sz="2400"/>
              <a:t>На привале нам помог: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	Суп варил ,картошку пёк .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       Для похода он хорош,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	Да с собой не понесёшь.</a:t>
            </a:r>
          </a:p>
        </p:txBody>
      </p:sp>
      <p:pic>
        <p:nvPicPr>
          <p:cNvPr id="22693" name="Picture 165">
            <a:extLst>
              <a:ext uri="{FF2B5EF4-FFF2-40B4-BE49-F238E27FC236}">
                <a16:creationId xmlns:a16="http://schemas.microsoft.com/office/drawing/2014/main" id="{3DF0105E-DC9F-4F99-AC08-17334E70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89363"/>
            <a:ext cx="19812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8" name="Group 152">
            <a:extLst>
              <a:ext uri="{FF2B5EF4-FFF2-40B4-BE49-F238E27FC236}">
                <a16:creationId xmlns:a16="http://schemas.microsoft.com/office/drawing/2014/main" id="{DCAF834C-547A-489C-B767-7ABC638C8996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765175"/>
          <a:ext cx="4824412" cy="574833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6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Г 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8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Ь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308" name="Rectangle 146">
            <a:extLst>
              <a:ext uri="{FF2B5EF4-FFF2-40B4-BE49-F238E27FC236}">
                <a16:creationId xmlns:a16="http://schemas.microsoft.com/office/drawing/2014/main" id="{BCA9C1B2-7A3E-49D0-ACD9-8B015CE2B2D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ru-RU" altLang="ru-RU" sz="2400"/>
              <a:t>4.	Весной одевается,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	Осенью раздевается. </a:t>
            </a:r>
          </a:p>
        </p:txBody>
      </p:sp>
      <p:pic>
        <p:nvPicPr>
          <p:cNvPr id="24729" name="Picture 153">
            <a:extLst>
              <a:ext uri="{FF2B5EF4-FFF2-40B4-BE49-F238E27FC236}">
                <a16:creationId xmlns:a16="http://schemas.microsoft.com/office/drawing/2014/main" id="{1F28579B-E6A4-40BD-87EA-A61354686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1663"/>
            <a:ext cx="26638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75" name="Group 151">
            <a:extLst>
              <a:ext uri="{FF2B5EF4-FFF2-40B4-BE49-F238E27FC236}">
                <a16:creationId xmlns:a16="http://schemas.microsoft.com/office/drawing/2014/main" id="{F3D7B86F-C9D4-42A0-8C85-07F113F28695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765175"/>
          <a:ext cx="4784725" cy="574833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6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Г 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8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Ь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332" name="Rectangle 146">
            <a:extLst>
              <a:ext uri="{FF2B5EF4-FFF2-40B4-BE49-F238E27FC236}">
                <a16:creationId xmlns:a16="http://schemas.microsoft.com/office/drawing/2014/main" id="{B54267E8-3B9F-4CA1-81C1-7DF3300AC70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533400" indent="-533400" eaLnBrk="1" hangingPunct="1">
              <a:buFontTx/>
              <a:buAutoNum type="arabicPeriod" startAt="5"/>
            </a:pPr>
            <a:r>
              <a:rPr lang="ru-RU" altLang="ru-RU" sz="2400"/>
              <a:t> Пушистая вата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	 Плывёт куда-то.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	 Чем  вата ниже,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	 Тем дождик ближе.</a:t>
            </a:r>
          </a:p>
        </p:txBody>
      </p:sp>
      <p:pic>
        <p:nvPicPr>
          <p:cNvPr id="26776" name="Picture 152">
            <a:extLst>
              <a:ext uri="{FF2B5EF4-FFF2-40B4-BE49-F238E27FC236}">
                <a16:creationId xmlns:a16="http://schemas.microsoft.com/office/drawing/2014/main" id="{4A1B7355-7D15-47C6-B262-A02745757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644900"/>
            <a:ext cx="2951163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27" name="Group 155">
            <a:extLst>
              <a:ext uri="{FF2B5EF4-FFF2-40B4-BE49-F238E27FC236}">
                <a16:creationId xmlns:a16="http://schemas.microsoft.com/office/drawing/2014/main" id="{779DC17B-E1CA-40BD-A50F-B06CDE1754A4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765175"/>
          <a:ext cx="4784725" cy="574833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6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Г 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8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Б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Ь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Л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356" name="Rectangle 146">
            <a:extLst>
              <a:ext uri="{FF2B5EF4-FFF2-40B4-BE49-F238E27FC236}">
                <a16:creationId xmlns:a16="http://schemas.microsoft.com/office/drawing/2014/main" id="{134DADE2-A552-4CB6-9399-D0F5E453977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ru-RU" altLang="ru-RU" sz="2400"/>
              <a:t>6. 	Разноцветное коромысло 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	Над рекой повисло. </a:t>
            </a:r>
          </a:p>
        </p:txBody>
      </p:sp>
      <p:pic>
        <p:nvPicPr>
          <p:cNvPr id="28828" name="Picture 156">
            <a:extLst>
              <a:ext uri="{FF2B5EF4-FFF2-40B4-BE49-F238E27FC236}">
                <a16:creationId xmlns:a16="http://schemas.microsoft.com/office/drawing/2014/main" id="{0BA62AC6-B2E8-46A0-BF6E-F1439A9D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08275"/>
            <a:ext cx="28797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74" name="Group 154">
            <a:extLst>
              <a:ext uri="{FF2B5EF4-FFF2-40B4-BE49-F238E27FC236}">
                <a16:creationId xmlns:a16="http://schemas.microsoft.com/office/drawing/2014/main" id="{55DD4BDD-0217-4C93-94FE-B267B3F0EFE4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765175"/>
          <a:ext cx="4784725" cy="574833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Г 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У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Г 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Cyr" charset="-52"/>
                        </a:rPr>
                        <a:t>8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Б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Ь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Л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380" name="Rectangle 146">
            <a:extLst>
              <a:ext uri="{FF2B5EF4-FFF2-40B4-BE49-F238E27FC236}">
                <a16:creationId xmlns:a16="http://schemas.microsoft.com/office/drawing/2014/main" id="{897A35CB-8E92-44F8-BAB5-B724559F584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ru-RU" altLang="ru-RU" sz="2400"/>
              <a:t>7.	Две антенны на макушке,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	А сама сидит в избушке.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	На себе её везёт,</a:t>
            </a:r>
          </a:p>
          <a:p>
            <a:pPr marL="533400" indent="-533400" eaLnBrk="1" hangingPunct="1">
              <a:buFontTx/>
              <a:buNone/>
            </a:pPr>
            <a:r>
              <a:rPr lang="ru-RU" altLang="ru-RU" sz="2400"/>
              <a:t>	По соломинке ползёт.</a:t>
            </a:r>
          </a:p>
        </p:txBody>
      </p:sp>
      <p:pic>
        <p:nvPicPr>
          <p:cNvPr id="30876" name="Picture 156">
            <a:extLst>
              <a:ext uri="{FF2B5EF4-FFF2-40B4-BE49-F238E27FC236}">
                <a16:creationId xmlns:a16="http://schemas.microsoft.com/office/drawing/2014/main" id="{A37F4D05-D758-4EAD-9C56-9F603B374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0438"/>
            <a:ext cx="259238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707</Words>
  <Application>Microsoft Office PowerPoint</Application>
  <PresentationFormat>Экран (4:3)</PresentationFormat>
  <Paragraphs>537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Arial Black</vt:lpstr>
      <vt:lpstr>Arial Cyr</vt:lpstr>
      <vt:lpstr>Оформление по умолчанию</vt:lpstr>
      <vt:lpstr>Презентация PowerPoint</vt:lpstr>
      <vt:lpstr> Разгадайте кроссворд и определите ключевое слово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seminar</dc:creator>
  <cp:lastModifiedBy>Дмитрий Будкеев</cp:lastModifiedBy>
  <cp:revision>11</cp:revision>
  <dcterms:created xsi:type="dcterms:W3CDTF">2007-04-24T07:28:50Z</dcterms:created>
  <dcterms:modified xsi:type="dcterms:W3CDTF">2019-12-26T17:30:06Z</dcterms:modified>
</cp:coreProperties>
</file>